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trictFirstAndLastChars="0" autoCompressPictures="0">
  <p:sldMasterIdLst>
    <p:sldMasterId id="2147483648" r:id="rId1"/>
  </p:sldMasterIdLst>
  <p:notesMasterIdLst>
    <p:notesMasterId r:id="rId2"/>
  </p:notesMasterIdLst>
  <p:sldIdLst>
    <p:sldId id="261" r:id="rId3"/>
    <p:sldId id="260" r:id="rId4"/>
    <p:sldId id="258" r:id="rId5"/>
  </p:sldIdLst>
  <p:sldSz cx="6858000" cy="9906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7E647C90-72F2-4399-89E7-012D97158038}" styleName="Table_1">
    <a:wholeTbl>
      <a:tcTxStyle b="off" i="off">
        <a:font>
          <a:latin typeface="맑은 고딕"/>
          <a:ea typeface="맑은 고딕"/>
          <a:cs typeface="맑은 고딕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w="sm" len="sm"/>
              <a:tailEnd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w="sm" len="sm"/>
              <a:tailEnd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w="sm" len="sm"/>
              <a:tailEnd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w="sm" len="sm"/>
              <a:tailEnd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w="sm" len="sm"/>
              <a:tailEnd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w="sm" len="sm"/>
              <a:tailEnd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w="sm" len="sm"/>
              <a:tailEnd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w="sm" len="sm"/>
              <a:tailEnd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302054EE-32B4-4887-9F66-94F7C20EE75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3218" autoAdjust="0"/>
    <p:restoredTop sz="94660"/>
  </p:normalViewPr>
  <p:slideViewPr>
    <p:cSldViewPr snapToGrid="0">
      <p:cViewPr>
        <p:scale>
          <a:sx n="150" d="100"/>
          <a:sy n="150" d="100"/>
        </p:scale>
        <p:origin x="1692" y="-2334"/>
      </p:cViewPr>
      <p:guideLst>
        <p:guide orient="horz" pos="3119"/>
        <p:guide pos="95"/>
        <p:guide pos="4223"/>
        <p:guide orient="horz" pos="602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presProps" Target="presProps.xml"  /><Relationship Id="rId7" Type="http://schemas.openxmlformats.org/officeDocument/2006/relationships/viewProps" Target="viewProps.xml"  /><Relationship Id="rId8" Type="http://schemas.openxmlformats.org/officeDocument/2006/relationships/theme" Target="theme/theme1.xml"  /><Relationship Id="rId9" Type="http://schemas.openxmlformats.org/officeDocument/2006/relationships/tableStyles" Target="tableStyle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lvl="0"/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lvl="0"/>
            <a:endParaRPr/>
          </a:p>
        </p:txBody>
      </p:sp>
      <p:sp>
        <p:nvSpPr>
          <p:cNvPr id="5" name="Google Shape;5;n"/>
          <p:cNvSpPr>
            <a:spLocks noGrp="1" noRot="1" noChangeAspect="1" noTextEdit="1"/>
          </p:cNvSpPr>
          <p:nvPr>
            <p:ph type="sldImg" idx="3"/>
          </p:nvPr>
        </p:nvSpPr>
        <p:spPr>
          <a:xfrm>
            <a:off x="2239963" y="1241425"/>
            <a:ext cx="2317750" cy="3349625"/>
          </a:xfrm>
          <a:custGeom>
            <a:avLst/>
            <a:gd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w="sm" len="sm"/>
            <a:tailEnd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lv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lvl="0"/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ko-KR" sz="12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1200" b="0" i="0" u="none" strike="noStrik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01913191"/>
      </p:ext>
    </p:extLst>
  </p:cSld>
  <p:clrMap bg1="lt1" tx1="dk1" bg2="dk2" tx2="lt2" accent1="accent1" accent2="accent2" accent3="accent3" accent4="accent4" accent5="accent5" accent6="accent6" hlink="hlink" folHlink="folHlink"/>
  <p:hf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2.xml"  /></Relationships>
</file>

<file path=ppt/notesSlides/_rels/notesSlide3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3.xml" 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9333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35224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2335024"/>
      </p:ext>
    </p:extLst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B8D1-6960-4BC0-AD82-35D1B40905CA}" type="datetime1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23CC-51FC-4E9B-90AF-C7F7B380E7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80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5001-7CFB-4190-B7BD-263CCA898E30}" type="datetime1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23CC-51FC-4E9B-90AF-C7F7B380E7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3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preserve="1">
  <p:cSld name="1_제목 및 내용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2657475" y="9399376"/>
            <a:ext cx="1543050" cy="39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dirty="0"/>
              <a:t>1</a:t>
            </a:r>
            <a:endParaRPr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0" y="62484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[</a:t>
            </a:r>
            <a:r>
              <a:rPr lang="ko-KR" altLang="en-US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중앙그룹</a:t>
            </a:r>
            <a:r>
              <a:rPr lang="en-US" altLang="ko-KR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]</a:t>
            </a:r>
            <a:r>
              <a:rPr lang="ko-KR" altLang="en-US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 대학생 크리에이터 </a:t>
            </a:r>
            <a:r>
              <a:rPr lang="en-US" altLang="ko-KR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‘</a:t>
            </a:r>
            <a:r>
              <a:rPr lang="ko-KR" altLang="en-US" sz="2000" b="1" i="0" u="none" strike="noStrike" kern="0" cap="none" spc="0" dirty="0" err="1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앙중크루</a:t>
            </a:r>
            <a:r>
              <a:rPr lang="ko-KR" altLang="en-US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 </a:t>
            </a:r>
            <a:r>
              <a:rPr lang="en-US" altLang="ko-KR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2</a:t>
            </a:r>
            <a:r>
              <a:rPr lang="ko-KR" altLang="en-US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기</a:t>
            </a:r>
            <a:r>
              <a:rPr lang="en-US" altLang="ko-KR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’ </a:t>
            </a:r>
            <a:r>
              <a:rPr lang="ko-KR" altLang="en-US" sz="2000" b="1" i="0" u="none" strike="noStrike" kern="0" cap="none" spc="0" dirty="0">
                <a:solidFill>
                  <a:schemeClr val="tx1"/>
                </a:solidFill>
                <a:effectLst/>
                <a:latin typeface="SUIT" pitchFamily="2" charset="-127"/>
                <a:ea typeface="SUIT" pitchFamily="2" charset="-127"/>
                <a:cs typeface="+mn-cs"/>
                <a:sym typeface="Arial"/>
              </a:rPr>
              <a:t>지원서</a:t>
            </a:r>
          </a:p>
        </p:txBody>
      </p:sp>
    </p:spTree>
    <p:extLst>
      <p:ext uri="{BB962C8B-B14F-4D97-AF65-F5344CB8AC3E}">
        <p14:creationId xmlns:p14="http://schemas.microsoft.com/office/powerpoint/2010/main" val="56268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preserve="1">
  <p:cSld name="1_제목만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2657475" y="9399376"/>
            <a:ext cx="1543050" cy="39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</a:t>
            </a:r>
            <a:endParaRPr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2157232"/>
              </p:ext>
            </p:extLst>
          </p:nvPr>
        </p:nvGraphicFramePr>
        <p:xfrm>
          <a:off x="188912" y="680211"/>
          <a:ext cx="6480175" cy="7974663"/>
        </p:xfrm>
        <a:graphic>
          <a:graphicData uri="http://schemas.openxmlformats.org/drawingml/2006/table">
            <a:tbl>
              <a:tblPr/>
              <a:tblGrid>
                <a:gridCol w="6480175">
                  <a:extLst>
                    <a:ext uri="{9D8B030D-6E8A-4147-A177-3AD203B41FA5}">
                      <a16:colId xmlns:a16="http://schemas.microsoft.com/office/drawing/2014/main" val="2055837815"/>
                    </a:ext>
                  </a:extLst>
                </a:gridCol>
              </a:tblGrid>
              <a:tr h="414663">
                <a:tc>
                  <a:txBody>
                    <a:bodyPr/>
                    <a:lstStyle/>
                    <a:p>
                      <a:pPr marL="0" marR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Arial"/>
                        </a:rPr>
                        <a:t>1. </a:t>
                      </a:r>
                      <a:r>
                        <a:rPr lang="ko-KR" altLang="en-US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퍼스널 컬러</a:t>
                      </a: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, MBTI </a:t>
                      </a:r>
                      <a:r>
                        <a:rPr lang="ko-KR" altLang="en-US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등 다양한 온라인 테스트 결과를 이용해 나는 어떤 사람인지 작성해주세요</a:t>
                      </a: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</a:p>
                    <a:p>
                      <a:pPr marL="0" marR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(</a:t>
                      </a:r>
                      <a:r>
                        <a:rPr lang="ko-KR" altLang="en-US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테스트 결과 이미지 </a:t>
                      </a: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1</a:t>
                      </a:r>
                      <a:r>
                        <a:rPr lang="ko-KR" altLang="en-US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장 첨부</a:t>
                      </a: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)</a:t>
                      </a:r>
                      <a:endParaRPr lang="ko-KR" altLang="en-US" sz="1050" b="1" i="0" u="none" strike="noStrike" kern="0" cap="non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Arial"/>
                      </a:endParaRPr>
                    </a:p>
                  </a:txBody>
                  <a:tcPr marL="46431" marR="46431" marT="30954" marB="30954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012228"/>
                  </a:ext>
                </a:extLst>
              </a:tr>
              <a:tr h="5400000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100" b="0" i="0" u="none" strike="noStrike" cap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sym typeface="Arial"/>
                      </a:endParaRPr>
                    </a:p>
                  </a:txBody>
                  <a:tcPr marL="43851" marR="43851" marT="12124" marB="12124" anchor="ctr">
                    <a:lnL>
                      <a:noFill/>
                    </a:lnL>
                    <a:lnR>
                      <a:noFill/>
                    </a:lnR>
                    <a:lnT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50781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ko-KR" sz="1100" b="0" i="0" u="none" strike="noStrike" cap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sym typeface="Arial"/>
                      </a:endParaRPr>
                    </a:p>
                  </a:txBody>
                  <a:tcPr marL="43851" marR="43851" marT="12124" marB="12124" anchor="ctr">
                    <a:lnL>
                      <a:noFill/>
                    </a:lnL>
                    <a:lnR>
                      <a:noFill/>
                    </a:lnR>
                    <a:lnT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199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9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>
  <p:cSld name="제목만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표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02197631"/>
              </p:ext>
            </p:extLst>
          </p:nvPr>
        </p:nvGraphicFramePr>
        <p:xfrm>
          <a:off x="188912" y="680211"/>
          <a:ext cx="6480175" cy="3980801"/>
        </p:xfrm>
        <a:graphic>
          <a:graphicData uri="http://schemas.openxmlformats.org/drawingml/2006/table">
            <a:tbl>
              <a:tblPr/>
              <a:tblGrid>
                <a:gridCol w="6480175">
                  <a:extLst>
                    <a:ext uri="{9D8B030D-6E8A-4147-A177-3AD203B41FA5}">
                      <a16:colId xmlns:a16="http://schemas.microsoft.com/office/drawing/2014/main" val="2055837815"/>
                    </a:ext>
                  </a:extLst>
                </a:gridCol>
              </a:tblGrid>
              <a:tr h="439187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Arial"/>
                        </a:rPr>
                        <a:t>2. </a:t>
                      </a:r>
                      <a:r>
                        <a:rPr lang="ko-KR" altLang="en-US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중앙그룹에 대해 알고 있는 것을 서술하고</a:t>
                      </a: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ko-KR" altLang="en-US" sz="1050" b="1" i="0" u="none" strike="noStrike" kern="0" cap="none" spc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앙중크루를</a:t>
                      </a:r>
                      <a:r>
                        <a:rPr lang="ko-KR" altLang="en-US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 통해 제작해보고 싶은 콘텐트는 </a:t>
                      </a:r>
                      <a:endParaRPr lang="en-US" altLang="ko-KR" sz="1050" b="1" i="0" u="none" strike="noStrike" kern="0" cap="non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무엇인지 설명해주세요</a:t>
                      </a: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.</a:t>
                      </a:r>
                      <a:endParaRPr lang="ko-KR" altLang="en-US" sz="1050" b="1" i="0" u="none" strike="noStrike" kern="0" cap="non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Arial"/>
                      </a:endParaRPr>
                    </a:p>
                  </a:txBody>
                  <a:tcPr marL="46431" marR="46431" marT="30954" marB="30954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012228"/>
                  </a:ext>
                </a:extLst>
              </a:tr>
              <a:tr h="3541614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50" b="1" i="0" u="none" strike="noStrike" kern="0" cap="non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Arial"/>
                      </a:endParaRPr>
                    </a:p>
                  </a:txBody>
                  <a:tcPr marL="43851" marR="43851" marT="12124" marB="12124" anchor="ctr">
                    <a:lnL>
                      <a:noFill/>
                    </a:lnL>
                    <a:lnR>
                      <a:noFill/>
                    </a:lnR>
                    <a:lnT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50781"/>
                  </a:ext>
                </a:extLst>
              </a:tr>
            </a:tbl>
          </a:graphicData>
        </a:graphic>
      </p:graphicFrame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1AF3D2A4-3DE2-4D02-B8F7-FEE507E8FCB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1942196"/>
              </p:ext>
            </p:extLst>
          </p:nvPr>
        </p:nvGraphicFramePr>
        <p:xfrm>
          <a:off x="188911" y="4938027"/>
          <a:ext cx="6480175" cy="3980801"/>
        </p:xfrm>
        <a:graphic>
          <a:graphicData uri="http://schemas.openxmlformats.org/drawingml/2006/table">
            <a:tbl>
              <a:tblPr/>
              <a:tblGrid>
                <a:gridCol w="6480175">
                  <a:extLst>
                    <a:ext uri="{9D8B030D-6E8A-4147-A177-3AD203B41FA5}">
                      <a16:colId xmlns:a16="http://schemas.microsoft.com/office/drawing/2014/main" val="2055837815"/>
                    </a:ext>
                  </a:extLst>
                </a:gridCol>
              </a:tblGrid>
              <a:tr h="439187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Arial"/>
                        </a:rPr>
                        <a:t>3. </a:t>
                      </a:r>
                      <a:r>
                        <a:rPr lang="ko-KR" altLang="en-US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콘텐트 제작에 있어 본인이 가진 경쟁력은 무엇이며</a:t>
                      </a: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, '</a:t>
                      </a:r>
                      <a:r>
                        <a:rPr lang="ko-KR" altLang="en-US" sz="1050" b="1" i="0" u="none" strike="noStrike" kern="0" cap="none" spc="0" dirty="0" err="1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앙중크루</a:t>
                      </a: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' </a:t>
                      </a:r>
                      <a:r>
                        <a:rPr lang="ko-KR" altLang="en-US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활동에 기여할 수 있는 부분은 무엇인가요</a:t>
                      </a:r>
                      <a:r>
                        <a:rPr lang="en-US" altLang="ko-KR" sz="1050" b="1" i="0" u="none" strike="noStrike" kern="0" cap="none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  <a:sym typeface="Arial"/>
                        </a:rPr>
                        <a:t>?</a:t>
                      </a:r>
                      <a:endParaRPr lang="ko-KR" altLang="en-US" sz="1050" b="1" i="0" u="none" strike="noStrike" kern="0" cap="non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Arial"/>
                      </a:endParaRPr>
                    </a:p>
                  </a:txBody>
                  <a:tcPr marL="46431" marR="46431" marT="30954" marB="30954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012228"/>
                  </a:ext>
                </a:extLst>
              </a:tr>
              <a:tr h="3541614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50" b="1" i="0" u="none" strike="noStrike" kern="0" cap="none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  <a:sym typeface="Arial"/>
                      </a:endParaRPr>
                    </a:p>
                  </a:txBody>
                  <a:tcPr marL="43851" marR="43851" marT="12124" marB="12124" anchor="ctr">
                    <a:lnL>
                      <a:noFill/>
                    </a:lnL>
                    <a:lnR>
                      <a:noFill/>
                    </a:lnR>
                    <a:lnT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4C4C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50781"/>
                  </a:ext>
                </a:extLst>
              </a:tr>
            </a:tbl>
          </a:graphicData>
        </a:graphic>
      </p:graphicFrame>
      <p:sp>
        <p:nvSpPr>
          <p:cNvPr id="13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2657475" y="9399376"/>
            <a:ext cx="1543050" cy="39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4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theme" Target="../theme/theme1.xml"  /><Relationship Id="rId7" Type="http://schemas.openxmlformats.org/officeDocument/2006/relationships/image" Target="../media/image1.emf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Malgun Gothic"/>
              <a:buNone/>
              <a:defRPr sz="3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ldNum" idx="12"/>
          </p:nvPr>
        </p:nvSpPr>
        <p:spPr>
          <a:xfrm>
            <a:off x="5372100" y="9510677"/>
            <a:ext cx="1543050" cy="39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  <p:pic>
        <p:nvPicPr>
          <p:cNvPr id="4" name="그림 3" descr="화이트, 디자인, 공구이(가) 표시된 사진&#10;&#10;자동 생성된 설명">
            <a:extLst>
              <a:ext uri="{FF2B5EF4-FFF2-40B4-BE49-F238E27FC236}">
                <a16:creationId xmlns:a16="http://schemas.microsoft.com/office/drawing/2014/main" id="{06546FCC-070C-653C-A9A4-590D21E375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13886" t="35537" r="14500" b="38590"/>
          <a:stretch/>
        </p:blipFill>
        <p:spPr>
          <a:xfrm>
            <a:off x="5469334" y="0"/>
            <a:ext cx="1348581" cy="344488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3" r:id="rId4"/>
    <p:sldLayoutId id="2147483651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7">
          <p15:clr>
            <a:srgbClr val="F26B43"/>
          </p15:clr>
        </p15:guide>
        <p15:guide id="2" pos="2160">
          <p15:clr>
            <a:srgbClr val="F26B43"/>
          </p15:clr>
        </p15:guide>
        <p15:guide id="3" orient="horz" pos="6091">
          <p15:clr>
            <a:srgbClr val="F26B43"/>
          </p15:clr>
        </p15:guide>
      </p15:sldGuideLst>
    </p:ext>
  </p:extLst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3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Relationship Id="rId2" Type="http://schemas.openxmlformats.org/officeDocument/2006/relationships/notesSlide" Target="../notesSlides/notesSlide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Relationship Id="rId2" Type="http://schemas.openxmlformats.org/officeDocument/2006/relationships/notesSlide" Target="../notesSlides/notesSlide3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27714" y="1710609"/>
          <a:ext cx="6477886" cy="7897894"/>
        </p:xfrm>
        <a:graphic>
          <a:graphicData uri="http://schemas.openxmlformats.org/drawingml/2006/table">
            <a:tbl>
              <a:tblGrid>
                <a:gridCol w="865269"/>
                <a:gridCol w="288843"/>
                <a:gridCol w="534472"/>
                <a:gridCol w="116403"/>
                <a:gridCol w="326292"/>
                <a:gridCol w="345165"/>
                <a:gridCol w="301609"/>
                <a:gridCol w="159707"/>
                <a:gridCol w="530928"/>
                <a:gridCol w="219074"/>
                <a:gridCol w="160670"/>
                <a:gridCol w="913949"/>
                <a:gridCol w="347785"/>
                <a:gridCol w="499074"/>
                <a:gridCol w="868646"/>
              </a:tblGrid>
              <a:tr h="374786"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성명</a:t>
                      </a:r>
                      <a:endParaRPr lang="ko-KR" altLang="en-US" sz="800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3543" marR="93543" marT="46772" marB="4677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p>
                      <a:pPr algn="ctr" latinLnBrk="1"/>
                      <a:r>
                        <a:rPr lang="ko-KR" altLang="en-US" sz="800" dirty="0">
                          <a:latin typeface="+mj-ea"/>
                          <a:ea typeface="+mj-ea"/>
                        </a:rPr>
                        <a:t>홍길동</a:t>
                      </a:r>
                      <a:endParaRPr lang="ko-KR" altLang="en-US" sz="800" dirty="0"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성별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3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남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여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나이 </a:t>
                      </a: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생년월일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gridSpan="3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00 / 0000.00.00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74786"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학교</a:t>
                      </a:r>
                      <a:r>
                        <a:rPr lang="en-US" altLang="ko-KR" sz="800" b="1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1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소재</a:t>
                      </a:r>
                      <a:r>
                        <a:rPr lang="en-US" altLang="ko-KR" sz="800" b="1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3543" marR="93543" marT="46772" marB="4677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00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대학교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캠퍼스 위치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3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학년 학기</a:t>
                      </a:r>
                      <a:endParaRPr lang="en-US" altLang="ko-KR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3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학년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학기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74786"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전공학과</a:t>
                      </a:r>
                      <a:endParaRPr lang="ko-KR" altLang="en-US" sz="800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3543" marR="93543" marT="46772" marB="4677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00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학과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3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상태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3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재학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휴학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수료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/ 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졸업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74786"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복수전공</a:t>
                      </a:r>
                      <a:r>
                        <a:rPr lang="en-US" altLang="ko-KR" sz="800" b="1" kern="0" spc="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800" b="1" kern="0" spc="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및 부전공</a:t>
                      </a:r>
                      <a:endParaRPr lang="en-US" altLang="ko-KR" sz="800" b="1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6858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ko-KR" altLang="en-US" sz="800" b="0" i="0" u="none" strike="noStrike" kern="0" spc="-200" normalizeH="0" baseline="0" noProof="0" dirty="0"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* 없으면 공란으로 제출</a:t>
                      </a:r>
                      <a:endParaRPr kumimoji="0" lang="ko-KR" altLang="en-US" sz="800" b="0" i="0" u="none" strike="noStrike" kern="0" spc="-200" normalizeH="0" baseline="0" noProof="0" dirty="0"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93543" marR="93543" marT="46772" marB="4677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00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학과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3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연락처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3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010-0000-0000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74786"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주소</a:t>
                      </a:r>
                      <a:r>
                        <a:rPr lang="ko-KR" altLang="en-US" sz="800" kern="0" spc="-1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endParaRPr lang="en-US" altLang="ko-KR" sz="800" kern="0" spc="-1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-1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*</a:t>
                      </a:r>
                      <a:r>
                        <a:rPr lang="ko-KR" altLang="en-US" sz="800" kern="0" spc="-1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활동 기간 內 실거주지</a:t>
                      </a:r>
                      <a:endParaRPr lang="ko-KR" altLang="en-US" sz="800" kern="0" spc="-1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93543" marR="93543" marT="46772" marB="4677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4351" cap="flat" cmpd="sng" algn="ctr">
                      <a:solidFill>
                        <a:srgbClr val="e7e6e6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13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00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시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00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구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00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동 </a:t>
                      </a:r>
                      <a:r>
                        <a:rPr lang="en-US" altLang="ko-KR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*</a:t>
                      </a:r>
                      <a:r>
                        <a:rPr lang="ko-KR" altLang="en-US" sz="800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상세주소 불필요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just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mpd="sng">
                      <a:noFill/>
                      <a:prstDash val="solid"/>
                    </a:lnL>
                    <a:lnR w="14351" cap="flat" cmpd="sng" algn="ctr">
                      <a:solidFill>
                        <a:srgbClr val="e7e6e6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 dirty="0"/>
                    </a:p>
                  </a:txBody>
                  <a:tcPr marL="91440" marR="91440"/>
                </a:tc>
              </a:tr>
              <a:tr h="275316">
                <a:tc gridSpan="15">
                  <a:txBody>
                    <a:bodyPr/>
                    <a:p>
                      <a:pPr marL="0" marR="0" indent="0" algn="just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mpd="sng">
                      <a:noFill/>
                      <a:prstDash val="solid"/>
                    </a:lnL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rowSpan="2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‘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나</a:t>
                      </a: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’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에 대해서</a:t>
                      </a:r>
                      <a:endParaRPr lang="en-US" altLang="ko-KR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*필수 기재 사항</a:t>
                      </a:r>
                      <a:endParaRPr lang="ko-KR" altLang="en-US" sz="7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952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취미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8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just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rowSpan="2" gridSpan="2">
                  <a:txBody>
                    <a:bodyPr/>
                    <a:p>
                      <a:pPr algn="ctr" latinLnBrk="1"/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MBTI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rowSpan="2" gridSpan="2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0158" marR="70158" marT="46772" marB="46772" anchor="ctr"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vMerge="1">
                  <a:txBody>
                    <a:bodyPr/>
                    <a:p>
                      <a:pPr marL="0" marR="0" indent="0" algn="just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952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특기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8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  <a:cs typeface="+mn-cs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2" vMerge="1">
                  <a:txBody>
                    <a:bodyPr/>
                    <a:p>
                      <a:pPr latinLnBrk="1"/>
                      <a:endParaRPr lang="ko-KR" altLang="en-US" dirty="0"/>
                    </a:p>
                  </a:txBody>
                  <a:tcPr marL="91440" marR="91440"/>
                </a:tc>
                <a:tc hMerge="1" v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</a:tcPr>
                </a:tc>
                <a:tc gridSpan="2" vMerge="1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  <a:cs typeface="+mn-cs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275316">
                <a:tc gridSpan="15">
                  <a:txBody>
                    <a:bodyPr/>
                    <a:p>
                      <a:pPr marL="0" marR="0" indent="0" algn="just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 dirty="0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rowSpan="2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툴 활용 능력</a:t>
                      </a:r>
                      <a:endParaRPr lang="en-US" altLang="ko-KR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  <a:sym typeface="Arial"/>
                        </a:rPr>
                        <a:t>*필수 기재 사항</a:t>
                      </a:r>
                      <a:endParaRPr lang="ko-KR" altLang="en-US" sz="7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gridSpan="3">
                  <a:txBody>
                    <a:bodyPr/>
                    <a:p>
                      <a:pPr marL="0" marR="0" indent="0" algn="ctr" fontAlgn="base" latinLnBrk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글쓰기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  <a:cs typeface="+mn-cs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marL="0" marR="0" indent="0" algn="ctr" fontAlgn="base" latinLnBrk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PPT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제작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  <a:cs typeface="+mn-cs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marL="0" marR="0" indent="0" algn="ctr" fontAlgn="base" latinLnBrk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영상제작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디자인</a:t>
                      </a: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(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일러스트 </a:t>
                      </a: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or 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포토샵 등</a:t>
                      </a: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)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SUIT"/>
                        <a:ea typeface="SUIT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algn="ctr" latinLnBrk="1"/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디자인</a:t>
                      </a:r>
                      <a:endParaRPr lang="en-US" altLang="ko-KR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  <a:p>
                      <a:pPr algn="ctr" latinLnBrk="1"/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(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일러스트 </a:t>
                      </a: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or 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포토샵 등</a:t>
                      </a: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기타 강점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vMerge="1">
                  <a:txBody>
                    <a:bodyPr/>
                    <a:p>
                      <a:pPr marL="0" marR="0" indent="0" algn="just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3">
                  <a:txBody>
                    <a:bodyPr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상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중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하</a:t>
                      </a:r>
                      <a:endParaRPr lang="ko-KR" altLang="en-US" sz="8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 dirty="0"/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p>
                      <a:pPr algn="ctr" latinLnBrk="1"/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상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중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하</a:t>
                      </a:r>
                      <a:endParaRPr lang="ko-KR" altLang="en-US" sz="8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 dirty="0"/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p>
                      <a:pPr algn="ctr" latinLnBrk="1"/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상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중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하</a:t>
                      </a:r>
                      <a:endParaRPr lang="ko-KR" altLang="en-US" sz="8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algn="ctr" latinLnBrk="1"/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상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중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SUIT"/>
                          <a:ea typeface="SUIT"/>
                          <a:cs typeface="+mn-cs"/>
                          <a:sym typeface="Arial"/>
                        </a:rPr>
                        <a:t>하</a:t>
                      </a:r>
                      <a:endParaRPr lang="ko-KR" altLang="en-US" sz="8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SUIT"/>
                        <a:ea typeface="SUIT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p>
                      <a:pPr algn="ctr" latinLnBrk="1"/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상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중 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/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하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 dirty="0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2">
                  <a:txBody>
                    <a:bodyPr/>
                    <a:p>
                      <a:pPr algn="ctr" latinLnBrk="1"/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(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취재 등</a:t>
                      </a:r>
                      <a:r>
                        <a:rPr lang="en-US" altLang="ko-KR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)</a:t>
                      </a:r>
                      <a:endParaRPr lang="ko-KR" altLang="en-US" sz="8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 dirty="0"/>
                    </a:p>
                  </a:txBody>
                  <a:tcPr marL="91440" marR="91440"/>
                </a:tc>
              </a:tr>
              <a:tr h="275316">
                <a:tc gridSpan="15">
                  <a:txBody>
                    <a:bodyPr/>
                    <a:p>
                      <a:pPr marL="0" marR="0" indent="0" algn="just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rowSpan="4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i="0" u="none" strike="noStrike" kern="0" spc="-8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소셜 미디어</a:t>
                      </a:r>
                      <a:endParaRPr lang="en-US" altLang="ko-KR" sz="700" b="1" i="0" u="none" strike="noStrike" kern="0" spc="-8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  <a:p>
                      <a:pPr marL="0" marR="0" indent="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b="0" i="0" u="none" strike="noStrike" kern="0" spc="-8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  <a:sym typeface="Arial"/>
                        </a:rPr>
                        <a:t>*</a:t>
                      </a:r>
                      <a:r>
                        <a:rPr lang="ko-KR" altLang="en-US" sz="700" b="0" i="0" u="none" strike="noStrike" kern="0" spc="-8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  <a:sym typeface="Arial"/>
                        </a:rPr>
                        <a:t>주 활용 계정 기입</a:t>
                      </a:r>
                      <a:endParaRPr lang="en-US" altLang="ko-KR" sz="700" b="0" i="0" u="none" strike="noStrike" kern="0" spc="-8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b="0" i="0" u="none" strike="noStrike" kern="0" spc="-8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  <a:sym typeface="Arial"/>
                        </a:rPr>
                        <a:t>*</a:t>
                      </a:r>
                      <a:r>
                        <a:rPr lang="ko-KR" altLang="en-US" sz="700" b="0" i="0" u="none" strike="noStrike" kern="0" spc="-8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  <a:sym typeface="Arial"/>
                        </a:rPr>
                        <a:t>비활성 계정 기입 </a:t>
                      </a:r>
                      <a:r>
                        <a:rPr lang="en-US" altLang="ko-KR" sz="700" b="0" i="0" u="none" strike="noStrike" kern="0" spc="-8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  <a:sym typeface="Arial"/>
                        </a:rPr>
                        <a:t>X</a:t>
                      </a:r>
                      <a:r>
                        <a:rPr lang="ko-KR" altLang="en-US" sz="700" b="0" i="0" u="none" strike="noStrike" kern="0" spc="-8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ko-KR" altLang="en-US" sz="700" b="0" i="0" u="none" strike="noStrike" kern="0" spc="-8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인스타그램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12">
                  <a:txBody>
                    <a:bodyPr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URL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입력</a:t>
                      </a:r>
                      <a:endParaRPr lang="ko-KR" altLang="en-US" sz="8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v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블로그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12">
                  <a:txBody>
                    <a:bodyPr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URL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입력</a:t>
                      </a:r>
                      <a:endParaRPr lang="ko-KR" altLang="en-US" sz="8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-14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v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유튜브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12">
                  <a:txBody>
                    <a:bodyPr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URL </a:t>
                      </a:r>
                      <a:r>
                        <a:rPr lang="ko-KR" altLang="en-US" sz="8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입력</a:t>
                      </a:r>
                      <a:endParaRPr lang="ko-KR" altLang="en-US" sz="8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vMerge="1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SUIT"/>
                        <a:ea typeface="SUIT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기타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12">
                  <a:txBody>
                    <a:bodyPr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mpd="sng">
                      <a:noFill/>
                      <a:prstDash val="solid"/>
                    </a:lnL>
                    <a:lnT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275316">
                <a:tc gridSpan="15">
                  <a:txBody>
                    <a:bodyPr/>
                    <a:p>
                      <a:pPr marL="0" marR="0" indent="0" algn="just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14351" cap="flat" cmpd="sng" algn="ctr">
                      <a:solidFill>
                        <a:srgbClr val="e7e6e6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4351" cap="flat" cmpd="sng" algn="ctr">
                      <a:solidFill>
                        <a:srgbClr val="e7e6e6"/>
                      </a:solidFill>
                      <a:prstDash val="solid"/>
                      <a:round/>
                      <a:headEnd w="med" len="med"/>
                      <a:tailEnd w="med" len="med"/>
                    </a:ln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rowSpan="4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교내외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 활동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  <a:p>
                      <a:pPr marL="0" marR="0" indent="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* </a:t>
                      </a:r>
                      <a:r>
                        <a:rPr lang="ko-KR" altLang="en-US" sz="7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선택 기재 사항     </a:t>
                      </a:r>
                      <a:endParaRPr lang="en-US" altLang="ko-KR" sz="7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  <a:p>
                      <a:pPr marL="0" marR="0" indent="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  (</a:t>
                      </a:r>
                      <a:r>
                        <a:rPr lang="ko-KR" altLang="en-US" sz="7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최대 </a:t>
                      </a:r>
                      <a:r>
                        <a:rPr lang="en-US" altLang="ko-KR" sz="7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3</a:t>
                      </a:r>
                      <a:r>
                        <a:rPr lang="ko-KR" altLang="en-US" sz="7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개 기입</a:t>
                      </a:r>
                      <a:r>
                        <a:rPr lang="en-US" altLang="ko-KR" sz="700" b="0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)</a:t>
                      </a:r>
                      <a:endParaRPr lang="ko-KR" altLang="en-US" sz="700" b="0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gridSpan="4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활동 기간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6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기관</a:t>
                      </a: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 / </a:t>
                      </a:r>
                      <a:r>
                        <a:rPr lang="ko-KR" altLang="en-US" sz="800" b="1" i="0" u="none" strike="noStrike" kern="0" spc="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활동명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SUIT"/>
                        <a:ea typeface="SUIT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활동 내용 </a:t>
                      </a:r>
                      <a:r>
                        <a:rPr lang="en-US" altLang="ko-KR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*</a:t>
                      </a: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간략히 기재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v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4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6">
                  <a:txBody>
                    <a:bodyPr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SUIT"/>
                        <a:ea typeface="SUIT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v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4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6">
                  <a:txBody>
                    <a:bodyPr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SUIT"/>
                        <a:ea typeface="SUIT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32855">
                <a:tc v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4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6">
                  <a:txBody>
                    <a:bodyPr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SUIT"/>
                        <a:ea typeface="SUIT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275316">
                <a:tc gridSpan="15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14351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>
                      <a:noFill/>
                    </a:lnR>
                    <a:lnT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4351" cap="flat" cmpd="sng" algn="ctr">
                      <a:solidFill>
                        <a:srgbClr val="4c4c4c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</a:tr>
              <a:tr h="302000">
                <a:tc rowSpan="3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수상 경력</a:t>
                      </a:r>
                      <a:endParaRPr lang="en-US" altLang="ko-KR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kern="0" spc="0" normalizeH="0" baseline="0" noProof="0" dirty="0"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  <a:sym typeface="Arial"/>
                        </a:rPr>
                        <a:t>* </a:t>
                      </a:r>
                      <a:r>
                        <a:rPr kumimoji="0" lang="ko-KR" altLang="en-US" sz="700" b="0" i="0" u="none" strike="noStrike" kern="0" spc="0" normalizeH="0" baseline="0" noProof="0" dirty="0"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  <a:sym typeface="Arial"/>
                        </a:rPr>
                        <a:t>선택 기재 사항</a:t>
                      </a:r>
                      <a:endParaRPr kumimoji="0" lang="en-US" altLang="ko-KR" sz="700" b="0" i="0" u="none" strike="noStrike" kern="0" spc="0" normalizeH="0" baseline="0" noProof="0" dirty="0"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kern="0" spc="0" normalizeH="0" baseline="0" noProof="0" dirty="0"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  <a:sym typeface="Arial"/>
                        </a:rPr>
                        <a:t>  (</a:t>
                      </a:r>
                      <a:r>
                        <a:rPr kumimoji="0" lang="ko-KR" altLang="en-US" sz="700" b="0" i="0" u="none" strike="noStrike" kern="0" spc="0" normalizeH="0" baseline="0" noProof="0" dirty="0"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  <a:sym typeface="Arial"/>
                        </a:rPr>
                        <a:t>최대 </a:t>
                      </a:r>
                      <a:r>
                        <a:rPr kumimoji="0" lang="en-US" altLang="ko-KR" sz="700" b="0" i="0" u="none" strike="noStrike" kern="0" spc="0" normalizeH="0" baseline="0" noProof="0" dirty="0"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  <a:sym typeface="Arial"/>
                        </a:rPr>
                        <a:t>2</a:t>
                      </a:r>
                      <a:r>
                        <a:rPr kumimoji="0" lang="ko-KR" altLang="en-US" sz="700" b="0" i="0" u="none" strike="noStrike" kern="0" spc="0" normalizeH="0" baseline="0" noProof="0" dirty="0"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  <a:sym typeface="Arial"/>
                        </a:rPr>
                        <a:t>개 기입</a:t>
                      </a:r>
                      <a:r>
                        <a:rPr kumimoji="0" lang="en-US" altLang="ko-KR" sz="700" b="0" i="0" u="none" strike="noStrike" kern="0" spc="0" normalizeH="0" baseline="0" noProof="0" dirty="0"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  <a:sym typeface="Arial"/>
                        </a:rPr>
                        <a:t>)</a:t>
                      </a:r>
                      <a:endParaRPr kumimoji="0" lang="ko-KR" altLang="en-US" sz="700" b="0" i="0" u="none" strike="noStrike" kern="0" spc="0" normalizeH="0" baseline="0" noProof="0" dirty="0"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accent4"/>
                    </a:solidFill>
                  </a:tcPr>
                </a:tc>
                <a:tc gridSpan="5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대회명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1820" algn="l"/>
                          <a:tab pos="695960" algn="ctr"/>
                          <a:tab pos="784860" algn="l"/>
                        </a:tabLs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1820" algn="l"/>
                          <a:tab pos="695960" algn="ctr"/>
                          <a:tab pos="784860" algn="l"/>
                        </a:tabLs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내용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분야 및 상격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i="0" u="none" strike="noStrike" kern="0" spc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  <a:sym typeface="Arial"/>
                        </a:rPr>
                        <a:t>수상 일자</a:t>
                      </a: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6975">
                <a:tc v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5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6">
                  <a:txBody>
                    <a:bodyPr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/>
                    <a:p>
                      <a:pPr marL="0" marR="0" indent="0" algn="ctr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</a:tr>
              <a:tr h="328170">
                <a:tc v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gridSpan="5">
                  <a:txBody>
                    <a:bodyPr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6">
                  <a:txBody>
                    <a:bodyPr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 hMerge="1">
                  <a:txBody>
                    <a:bodyPr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pPr latinLnBrk="1"/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800" b="1" i="0" u="none" strike="noStrike" kern="0" spc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  <a:sym typeface="Arial"/>
                      </a:endParaRPr>
                    </a:p>
                  </a:txBody>
                  <a:tcPr marL="70158" marR="70158" marT="46772" marB="467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Google Shape;92;p1"/>
          <p:cNvSpPr txBox="1"/>
          <p:nvPr/>
        </p:nvSpPr>
        <p:spPr>
          <a:xfrm>
            <a:off x="6197600" y="9471340"/>
            <a:ext cx="660400" cy="39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lvl="0"/>
            <a:fld id="{00000000-1234-1234-1234-123412341234}" type="slidenum">
              <a:rPr lang="en-US" altLang="ko-KR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15340" y="1175570"/>
            <a:ext cx="5890260" cy="338554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r"/>
            <a:r>
              <a:rPr lang="en-US" altLang="ko-KR" sz="800" dirty="0">
                <a:latin typeface="+mn-ea"/>
                <a:ea typeface="+mn-ea"/>
              </a:rPr>
              <a:t>※ </a:t>
            </a:r>
            <a:r>
              <a:rPr lang="ko-KR" altLang="en-US" sz="800" dirty="0">
                <a:latin typeface="+mn-ea"/>
                <a:ea typeface="+mn-ea"/>
              </a:rPr>
              <a:t>상기 모든 내용은 </a:t>
            </a:r>
            <a:r>
              <a:rPr lang="en-US" altLang="ko-KR" sz="800" b="1" dirty="0">
                <a:latin typeface="+mn-ea"/>
                <a:ea typeface="+mn-ea"/>
              </a:rPr>
              <a:t>24</a:t>
            </a:r>
            <a:r>
              <a:rPr lang="ko-KR" altLang="en-US" sz="800" b="1" dirty="0">
                <a:latin typeface="+mn-ea"/>
                <a:ea typeface="+mn-ea"/>
              </a:rPr>
              <a:t>년도 </a:t>
            </a:r>
            <a:r>
              <a:rPr lang="en-US" altLang="ko-KR" sz="800" b="1" dirty="0">
                <a:latin typeface="+mn-ea"/>
                <a:ea typeface="+mn-ea"/>
              </a:rPr>
              <a:t>1</a:t>
            </a:r>
            <a:r>
              <a:rPr lang="ko-KR" altLang="en-US" sz="800" b="1" dirty="0">
                <a:latin typeface="+mn-ea"/>
                <a:ea typeface="+mn-ea"/>
              </a:rPr>
              <a:t>학기 현 상태 기준</a:t>
            </a:r>
            <a:r>
              <a:rPr lang="ko-KR" altLang="en-US" sz="800" dirty="0">
                <a:latin typeface="+mn-ea"/>
                <a:ea typeface="+mn-ea"/>
              </a:rPr>
              <a:t>으로 기재</a:t>
            </a:r>
            <a:r>
              <a:rPr lang="en-US" altLang="ko-KR" sz="800" dirty="0">
                <a:latin typeface="+mn-ea"/>
                <a:ea typeface="+mn-ea"/>
              </a:rPr>
              <a:t>.</a:t>
            </a:r>
            <a:endParaRPr lang="en-US" altLang="ko-KR" sz="800" dirty="0">
              <a:latin typeface="+mn-ea"/>
              <a:ea typeface="+mn-ea"/>
            </a:endParaRPr>
          </a:p>
          <a:p>
            <a:pPr algn="r"/>
            <a:r>
              <a:rPr lang="en-US" altLang="ko-KR" sz="800" dirty="0">
                <a:latin typeface="+mn-ea"/>
                <a:ea typeface="+mn-ea"/>
              </a:rPr>
              <a:t>※ </a:t>
            </a:r>
            <a:r>
              <a:rPr lang="ko-KR" altLang="en-US" sz="800" dirty="0">
                <a:latin typeface="+mn-ea"/>
                <a:ea typeface="+mn-ea"/>
              </a:rPr>
              <a:t>지원서 제출시 파일 제목은 </a:t>
            </a:r>
            <a:r>
              <a:rPr lang="en-US" altLang="ko-KR" sz="800" b="1" dirty="0">
                <a:latin typeface="+mn-ea"/>
                <a:ea typeface="+mn-ea"/>
              </a:rPr>
              <a:t>‘</a:t>
            </a:r>
            <a:r>
              <a:rPr lang="ko-KR" altLang="en-US" sz="800" b="1" dirty="0">
                <a:latin typeface="+mn-ea"/>
                <a:ea typeface="+mn-ea"/>
              </a:rPr>
              <a:t>이름</a:t>
            </a:r>
            <a:r>
              <a:rPr lang="en-US" altLang="ko-KR" sz="800" b="1" dirty="0">
                <a:latin typeface="+mn-ea"/>
                <a:ea typeface="+mn-ea"/>
              </a:rPr>
              <a:t>_0000(</a:t>
            </a:r>
            <a:r>
              <a:rPr lang="ko-KR" altLang="en-US" sz="800" b="1" dirty="0">
                <a:latin typeface="+mn-ea"/>
                <a:ea typeface="+mn-ea"/>
              </a:rPr>
              <a:t>연락처 뒷자리</a:t>
            </a:r>
            <a:r>
              <a:rPr lang="en-US" altLang="ko-KR" sz="800" b="1" dirty="0">
                <a:latin typeface="+mn-ea"/>
                <a:ea typeface="+mn-ea"/>
              </a:rPr>
              <a:t>)’</a:t>
            </a:r>
            <a:r>
              <a:rPr lang="ko-KR" altLang="en-US" sz="800" dirty="0">
                <a:latin typeface="+mn-ea"/>
                <a:ea typeface="+mn-ea"/>
              </a:rPr>
              <a:t>으로 변경</a:t>
            </a:r>
            <a:r>
              <a:rPr lang="en-US" altLang="ko-KR" sz="800" dirty="0">
                <a:latin typeface="+mn-ea"/>
                <a:ea typeface="+mn-ea"/>
              </a:rPr>
              <a:t> </a:t>
            </a:r>
            <a:r>
              <a:rPr lang="ko-KR" altLang="en-US" sz="800" dirty="0">
                <a:latin typeface="+mn-ea"/>
                <a:ea typeface="+mn-ea"/>
              </a:rPr>
              <a:t>후</a:t>
            </a:r>
            <a:r>
              <a:rPr lang="en-US" altLang="ko-KR" sz="800" dirty="0">
                <a:latin typeface="+mn-ea"/>
                <a:ea typeface="+mn-ea"/>
              </a:rPr>
              <a:t> PDF </a:t>
            </a:r>
            <a:r>
              <a:rPr lang="ko-KR" altLang="en-US" sz="800" dirty="0">
                <a:latin typeface="+mn-ea"/>
                <a:ea typeface="+mn-ea"/>
              </a:rPr>
              <a:t>파일로 제출</a:t>
            </a:r>
            <a:r>
              <a:rPr lang="en-US" altLang="ko-KR" sz="800" dirty="0">
                <a:latin typeface="+mn-ea"/>
                <a:ea typeface="+mn-ea"/>
              </a:rPr>
              <a:t>.</a:t>
            </a:r>
            <a:endParaRPr lang="en-US" altLang="ko-KR" sz="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1219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/>
        </p:nvSpPr>
        <p:spPr>
          <a:xfrm>
            <a:off x="188913" y="6609841"/>
            <a:ext cx="648017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ko-KR" sz="1100" b="0" i="0" u="none" strike="noStrike" cap="none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(내용)</a:t>
            </a:r>
            <a:endParaRPr sz="1100" b="0" i="0" u="none" strike="noStrike" cap="none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2" name="Google Shape;106;p3">
            <a:extLst>
              <a:ext uri="{FF2B5EF4-FFF2-40B4-BE49-F238E27FC236}">
                <a16:creationId xmlns:a16="http://schemas.microsoft.com/office/drawing/2014/main" id="{B76F53B4-6411-A745-15C2-1753AF92ADC1}"/>
              </a:ext>
            </a:extLst>
          </p:cNvPr>
          <p:cNvSpPr txBox="1"/>
          <p:nvPr/>
        </p:nvSpPr>
        <p:spPr>
          <a:xfrm>
            <a:off x="2531661" y="3296159"/>
            <a:ext cx="179468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ko-KR" sz="1100" b="0" i="0" u="none" strike="noStrike" cap="none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</a:t>
            </a:r>
            <a:r>
              <a:rPr lang="ko-KR" altLang="en-US" sz="1100" b="0" i="0" u="none" strike="noStrike" cap="none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사진 삽입</a:t>
            </a:r>
            <a:r>
              <a:rPr lang="en-US" altLang="ko-KR" sz="1100" b="0" i="0" u="none" strike="noStrike" cap="none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)</a:t>
            </a:r>
            <a:endParaRPr sz="1100" b="0" i="0" u="none" strike="noStrike" cap="none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3" name="Google Shape;92;p1">
            <a:extLst>
              <a:ext uri="{FF2B5EF4-FFF2-40B4-BE49-F238E27FC236}">
                <a16:creationId xmlns:a16="http://schemas.microsoft.com/office/drawing/2014/main" id="{4F47F273-F27C-7856-7C28-5CDD2D01062A}"/>
              </a:ext>
            </a:extLst>
          </p:cNvPr>
          <p:cNvSpPr txBox="1">
            <a:spLocks/>
          </p:cNvSpPr>
          <p:nvPr/>
        </p:nvSpPr>
        <p:spPr>
          <a:xfrm>
            <a:off x="6197600" y="9471340"/>
            <a:ext cx="660400" cy="39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fld id="{00000000-1234-1234-1234-123412341234}" type="slidenum">
              <a:rPr lang="en-US" altLang="ko-KR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76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/>
        </p:nvSpPr>
        <p:spPr>
          <a:xfrm>
            <a:off x="188913" y="1204871"/>
            <a:ext cx="648017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1100"/>
            </a:pPr>
            <a:r>
              <a:rPr lang="en-US" altLang="ko-KR" sz="1000" dirty="0">
                <a:solidFill>
                  <a:schemeClr val="dk1"/>
                </a:solidFill>
                <a:latin typeface="Malgun Gothic"/>
                <a:ea typeface="Malgun Gothic"/>
                <a:sym typeface="Malgun Gothic"/>
              </a:rPr>
              <a:t>(</a:t>
            </a:r>
            <a:r>
              <a:rPr lang="ko-KR" altLang="en-US" sz="1000" dirty="0">
                <a:solidFill>
                  <a:schemeClr val="dk1"/>
                </a:solidFill>
                <a:latin typeface="Malgun Gothic"/>
                <a:ea typeface="Malgun Gothic"/>
                <a:sym typeface="Malgun Gothic"/>
              </a:rPr>
              <a:t>내용</a:t>
            </a:r>
            <a:r>
              <a:rPr lang="en-US" altLang="ko-KR" sz="1000" dirty="0">
                <a:solidFill>
                  <a:schemeClr val="dk1"/>
                </a:solidFill>
                <a:latin typeface="Malgun Gothic"/>
                <a:ea typeface="Malgun Gothic"/>
                <a:sym typeface="Malgun Gothic"/>
              </a:rPr>
              <a:t>)</a:t>
            </a:r>
            <a:endParaRPr sz="1000" dirty="0">
              <a:solidFill>
                <a:schemeClr val="dk1"/>
              </a:solidFill>
              <a:latin typeface="Malgun Gothic"/>
              <a:ea typeface="Malgun Gothic"/>
              <a:sym typeface="Malgun Gothic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88913" y="5510246"/>
            <a:ext cx="648017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1100"/>
            </a:pPr>
            <a:r>
              <a:rPr lang="en-US" altLang="ko-KR" sz="1000" dirty="0">
                <a:solidFill>
                  <a:schemeClr val="dk1"/>
                </a:solidFill>
                <a:latin typeface="Malgun Gothic"/>
                <a:ea typeface="Malgun Gothic"/>
                <a:sym typeface="Malgun Gothic"/>
              </a:rPr>
              <a:t>(</a:t>
            </a:r>
            <a:r>
              <a:rPr lang="ko-KR" altLang="en-US" sz="1000" dirty="0">
                <a:solidFill>
                  <a:schemeClr val="dk1"/>
                </a:solidFill>
                <a:latin typeface="Malgun Gothic"/>
                <a:ea typeface="Malgun Gothic"/>
                <a:sym typeface="Malgun Gothic"/>
              </a:rPr>
              <a:t>내용</a:t>
            </a:r>
            <a:r>
              <a:rPr lang="en-US" altLang="ko-KR" sz="1000" dirty="0">
                <a:solidFill>
                  <a:schemeClr val="dk1"/>
                </a:solidFill>
                <a:latin typeface="Malgun Gothic"/>
                <a:ea typeface="Malgun Gothic"/>
                <a:sym typeface="Malgun Gothic"/>
              </a:rPr>
              <a:t>)</a:t>
            </a:r>
            <a:endParaRPr sz="1000" dirty="0">
              <a:solidFill>
                <a:schemeClr val="dk1"/>
              </a:solidFill>
              <a:latin typeface="Malgun Gothic"/>
              <a:ea typeface="Malgun Gothic"/>
              <a:sym typeface="Malgun Gothic"/>
            </a:endParaRPr>
          </a:p>
        </p:txBody>
      </p:sp>
      <p:sp>
        <p:nvSpPr>
          <p:cNvPr id="2" name="Google Shape;92;p1">
            <a:extLst>
              <a:ext uri="{FF2B5EF4-FFF2-40B4-BE49-F238E27FC236}">
                <a16:creationId xmlns:a16="http://schemas.microsoft.com/office/drawing/2014/main" id="{D703F69B-7B61-DF7D-85CB-91DBFC0FAB0D}"/>
              </a:ext>
            </a:extLst>
          </p:cNvPr>
          <p:cNvSpPr txBox="1">
            <a:spLocks/>
          </p:cNvSpPr>
          <p:nvPr/>
        </p:nvSpPr>
        <p:spPr>
          <a:xfrm>
            <a:off x="6197600" y="9471340"/>
            <a:ext cx="660400" cy="39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fld id="{00000000-1234-1234-1234-123412341234}" type="slidenum">
              <a:rPr lang="en-US" altLang="ko-KR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 테마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255</ep:Words>
  <ep:PresentationFormat>A4 용지(210x297mm)</ep:PresentationFormat>
  <ep:Paragraphs>75</ep:Paragraphs>
  <ep:Slides>3</ep:Slides>
  <ep:Notes>4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ep:HeadingPairs>
  <ep:TitlesOfParts>
    <vt:vector size="4" baseType="lpstr">
      <vt:lpstr>Office 테마</vt:lpstr>
      <vt:lpstr>슬라이드 1</vt:lpstr>
      <vt:lpstr>Office 테마</vt:lpstr>
      <vt:lpstr>PowerPoint 프레젠테이션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2019-10-20T11:45:46.000</dcterms:created>
  <dc:creator>박 창수</dc:creator>
  <cp:lastModifiedBy>박창수/HR마케팅4팀/NHR</cp:lastModifiedBy>
  <dcterms:modified xsi:type="dcterms:W3CDTF">2024-05-20T01:56:52.056</dcterms:modified>
  <cp:revision>111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